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3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FA"/>
    <a:srgbClr val="7CBF33"/>
    <a:srgbClr val="7CE00E"/>
    <a:srgbClr val="43BB8D"/>
    <a:srgbClr val="CCCCFF"/>
    <a:srgbClr val="0099FF"/>
    <a:srgbClr val="CC99FF"/>
    <a:srgbClr val="0CA9DA"/>
    <a:srgbClr val="7697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663" autoAdjust="0"/>
  </p:normalViewPr>
  <p:slideViewPr>
    <p:cSldViewPr snapToGrid="0">
      <p:cViewPr varScale="1">
        <p:scale>
          <a:sx n="62" d="100"/>
          <a:sy n="62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109A-CBF4-4E09-8471-BF1E9BB140B4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EB21C-2459-450A-B4C4-81FBF9DAB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512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8892-9761-4C68-B215-F597C44AE3CA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BDA7-DC87-4FA1-B54A-D3D3D90594F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695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87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249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771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772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MPLATE_PPT-(ALI-+-SEBRAE_INTERN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6AA5-BD1A-4AAD-B442-24AC0615DC92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64FC3-B306-456E-AD5B-F03F7D30E0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35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3439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9184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93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2370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726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770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654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869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B2AC-3067-4D7C-B6BD-A09AF5D4C0FB}" type="datetimeFigureOut">
              <a:rPr lang="pt-BR" smtClean="0"/>
              <a:pPr/>
              <a:t>17/03/2016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12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536295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54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  <a:p>
            <a:r>
              <a:rPr lang="pt-BR" sz="40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Prestadora de Serviços</a:t>
            </a:r>
            <a:endParaRPr lang="pt-BR" sz="40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39" y="108000"/>
            <a:ext cx="2130095" cy="784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4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43001" y="1026736"/>
            <a:ext cx="27710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opção “Emitir Relatório Final para Consulta”, a prestadora pode emitir um relatório gerado pelo sistema com as informações da demanda.</a:t>
            </a:r>
          </a:p>
          <a:p>
            <a:endParaRPr lang="pt-BR" dirty="0" smtClean="0"/>
          </a:p>
          <a:p>
            <a:r>
              <a:rPr lang="pt-BR" dirty="0" smtClean="0"/>
              <a:t>O relatório que deve ser enviado é da prestadora, informando a finalização da demanda e comprovando a realização da mesma.</a:t>
            </a:r>
          </a:p>
          <a:p>
            <a:endParaRPr lang="pt-BR" dirty="0" smtClean="0"/>
          </a:p>
          <a:p>
            <a:r>
              <a:rPr lang="pt-BR" dirty="0" smtClean="0"/>
              <a:t>Após anexar o arquivo, deve-se enviar o relatório para aprovação.</a:t>
            </a:r>
          </a:p>
          <a:p>
            <a:endParaRPr lang="pt-BR" dirty="0" smtClean="0"/>
          </a:p>
          <a:p>
            <a:r>
              <a:rPr lang="pt-BR" b="1" dirty="0" smtClean="0"/>
              <a:t>A demanda só é finalizada após a aprovação do relatório final.</a:t>
            </a:r>
            <a:endParaRPr lang="pt-BR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696" r="10044" b="2174"/>
          <a:stretch>
            <a:fillRect/>
          </a:stretch>
        </p:blipFill>
        <p:spPr bwMode="auto">
          <a:xfrm>
            <a:off x="289560" y="1203960"/>
            <a:ext cx="8732520" cy="532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12521" y="1621096"/>
            <a:ext cx="27710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enviar o relatório para aprovação, o sistema informa que a ação foi realizada e altera o status da demanda para “Relatório em Aprovação”.</a:t>
            </a:r>
          </a:p>
          <a:p>
            <a:endParaRPr lang="pt-BR" dirty="0" smtClean="0"/>
          </a:p>
          <a:p>
            <a:r>
              <a:rPr lang="pt-BR" dirty="0" smtClean="0"/>
              <a:t>A demanda só é finalizada após a aprovação do relatório. Caso o gestor peça ajustes no relatório, deverá ser realizado o mesmo processo descrito nessa apresentação para reenviar o relatório.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478" r="10395" b="2174"/>
          <a:stretch>
            <a:fillRect/>
          </a:stretch>
        </p:blipFill>
        <p:spPr bwMode="auto">
          <a:xfrm>
            <a:off x="259080" y="1173481"/>
            <a:ext cx="8702040" cy="534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43001" y="1727776"/>
            <a:ext cx="2771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a liberação da demanda para execução, a prestadora de serviços deve informar o andamento do projeto no sistema.</a:t>
            </a:r>
          </a:p>
          <a:p>
            <a:endParaRPr lang="pt-BR" dirty="0" smtClean="0"/>
          </a:p>
          <a:p>
            <a:r>
              <a:rPr lang="pt-BR" dirty="0" smtClean="0"/>
              <a:t>Os projetos em execução podem ser consultados pelo menu lateral, em “Informar Atividades Realizadas”, ou pelo </a:t>
            </a:r>
            <a:r>
              <a:rPr lang="pt-BR" dirty="0" err="1" smtClean="0"/>
              <a:t>dashboard</a:t>
            </a:r>
            <a:r>
              <a:rPr lang="pt-BR" dirty="0" smtClean="0"/>
              <a:t>, em “Projetos em Execução”.</a:t>
            </a:r>
            <a:endParaRPr lang="pt-BR" dirty="0" smtClean="0"/>
          </a:p>
        </p:txBody>
      </p:sp>
      <p:grpSp>
        <p:nvGrpSpPr>
          <p:cNvPr id="20" name="Grupo 19"/>
          <p:cNvGrpSpPr/>
          <p:nvPr/>
        </p:nvGrpSpPr>
        <p:grpSpPr>
          <a:xfrm>
            <a:off x="243840" y="1188720"/>
            <a:ext cx="8815647" cy="5212080"/>
            <a:chOff x="243840" y="1188720"/>
            <a:chExt cx="8815647" cy="5212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794" t="3956" r="10395" b="4176"/>
            <a:stretch>
              <a:fillRect/>
            </a:stretch>
          </p:blipFill>
          <p:spPr bwMode="auto">
            <a:xfrm>
              <a:off x="243840" y="1188720"/>
              <a:ext cx="8815647" cy="521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ângulo 14"/>
            <p:cNvSpPr/>
            <p:nvPr/>
          </p:nvSpPr>
          <p:spPr>
            <a:xfrm>
              <a:off x="5623560" y="3002280"/>
              <a:ext cx="1447800" cy="14782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33400" y="4572000"/>
              <a:ext cx="1219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27761" y="1880176"/>
            <a:ext cx="2771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acessar a tela de Atividades dos Projetos, são apresentadas as demandas que estão em execução por parte da prestadora.</a:t>
            </a:r>
          </a:p>
          <a:p>
            <a:endParaRPr lang="pt-BR" dirty="0" smtClean="0"/>
          </a:p>
          <a:p>
            <a:r>
              <a:rPr lang="pt-BR" dirty="0" smtClean="0"/>
              <a:t>Para informar o andamento de uma demanda, clicar no botão Visualizar da demanda desejada.</a:t>
            </a:r>
            <a:endParaRPr lang="pt-BR" dirty="0" smtClean="0"/>
          </a:p>
        </p:txBody>
      </p:sp>
      <p:grpSp>
        <p:nvGrpSpPr>
          <p:cNvPr id="22" name="Grupo 21"/>
          <p:cNvGrpSpPr/>
          <p:nvPr/>
        </p:nvGrpSpPr>
        <p:grpSpPr>
          <a:xfrm>
            <a:off x="304800" y="1173481"/>
            <a:ext cx="8686800" cy="5366458"/>
            <a:chOff x="304800" y="1173481"/>
            <a:chExt cx="8686800" cy="53664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11" t="3736" r="10044"/>
            <a:stretch>
              <a:fillRect/>
            </a:stretch>
          </p:blipFill>
          <p:spPr bwMode="auto">
            <a:xfrm>
              <a:off x="304800" y="1173481"/>
              <a:ext cx="8686800" cy="5366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7726680" y="3383280"/>
              <a:ext cx="640080" cy="259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27761" y="1986856"/>
            <a:ext cx="2771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tela Informar Atividades do Projeto, existem duas ações: a primeira, de informar atividade, é utilizada para informar o andamento da atividade. Quando ela for finalizada e o andamento estiver cadastrado, deve-se então Concluir a atividade, a segunda ação a ser realizada na tela.</a:t>
            </a: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297" r="10044"/>
          <a:stretch>
            <a:fillRect/>
          </a:stretch>
        </p:blipFill>
        <p:spPr bwMode="auto">
          <a:xfrm>
            <a:off x="289560" y="1170690"/>
            <a:ext cx="8702040" cy="53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27761" y="1986856"/>
            <a:ext cx="2771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clicar em “Informar Atividade”, o sistema exibe os dados da atividade, que foram cadastrados quando da inserção do plano de trabalho.</a:t>
            </a:r>
          </a:p>
          <a:p>
            <a:endParaRPr lang="pt-BR" dirty="0" smtClean="0"/>
          </a:p>
          <a:p>
            <a:r>
              <a:rPr lang="pt-BR" dirty="0" smtClean="0"/>
              <a:t>Na aba Atividade, será informado o andamento daquela atividade.</a:t>
            </a: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696" r="10161" b="1304"/>
          <a:stretch>
            <a:fillRect/>
          </a:stretch>
        </p:blipFill>
        <p:spPr bwMode="auto">
          <a:xfrm>
            <a:off x="198120" y="1127761"/>
            <a:ext cx="8827098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27761" y="1986856"/>
            <a:ext cx="2771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aba atividade, devem ser informados: data de início real, data fim real e a quantidade de horas executadas.</a:t>
            </a:r>
          </a:p>
          <a:p>
            <a:endParaRPr lang="pt-BR" dirty="0" smtClean="0"/>
          </a:p>
          <a:p>
            <a:r>
              <a:rPr lang="pt-BR" dirty="0" smtClean="0"/>
              <a:t>Não podem ser informadas datas posteriores à data atual.</a:t>
            </a:r>
            <a:endParaRPr lang="pt-B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911" t="3478" r="9927" b="2174"/>
          <a:stretch>
            <a:fillRect/>
          </a:stretch>
        </p:blipFill>
        <p:spPr bwMode="auto">
          <a:xfrm>
            <a:off x="243840" y="1173480"/>
            <a:ext cx="8793480" cy="537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88721" y="2535496"/>
            <a:ext cx="2771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informar os dados da aba Atividade, o sistema irá habilitar a aba Andamento, onde pode ser descrito o andamento da atividade e, se desejado, anexado um arquivo.</a:t>
            </a:r>
            <a:endParaRPr lang="pt-B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676" t="3261" r="10044" b="2174"/>
          <a:stretch>
            <a:fillRect/>
          </a:stretch>
        </p:blipFill>
        <p:spPr bwMode="auto">
          <a:xfrm>
            <a:off x="213360" y="1097281"/>
            <a:ext cx="8915400" cy="54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73481" y="1468696"/>
            <a:ext cx="27710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Depois de informar o andamento da atividade, o status dela será alterado para “Em Andamento”. Quando a atividade for finalizada, ela deve ser concluída, clicando em OK.</a:t>
            </a:r>
          </a:p>
          <a:p>
            <a:endParaRPr lang="pt-BR" dirty="0" smtClean="0"/>
          </a:p>
          <a:p>
            <a:r>
              <a:rPr lang="pt-BR" dirty="0" smtClean="0"/>
              <a:t>Quando o plano de trabalho tiver mais de uma atividade, o processo será repetido para todas.</a:t>
            </a:r>
          </a:p>
          <a:p>
            <a:endParaRPr lang="pt-BR" dirty="0" smtClean="0"/>
          </a:p>
          <a:p>
            <a:r>
              <a:rPr lang="pt-BR" dirty="0" smtClean="0"/>
              <a:t>Depois de concluir a última atividade do plano de trabalho, será enviado o relatório final.</a:t>
            </a:r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478" r="10044" b="2174"/>
          <a:stretch>
            <a:fillRect/>
          </a:stretch>
        </p:blipFill>
        <p:spPr bwMode="auto">
          <a:xfrm>
            <a:off x="304800" y="1170304"/>
            <a:ext cx="8793480" cy="537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Execução do Projeto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173481" y="1651576"/>
            <a:ext cx="2771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Depois de concluir a última atividade do plano de trabalho, o sistema vai para a tela Demanda Concluída. Ela também pode ser acessada pela opção “Projetos Concluídos” no menu lateral.</a:t>
            </a:r>
          </a:p>
          <a:p>
            <a:endParaRPr lang="pt-BR" dirty="0" smtClean="0"/>
          </a:p>
          <a:p>
            <a:r>
              <a:rPr lang="pt-BR" dirty="0" smtClean="0"/>
              <a:t>Nessa tela, será enviado o relatório final da demanda. A prestadora deve anexar o seu relatório através da opção “Anexar arquivo”.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478" r="10278" b="2174"/>
          <a:stretch>
            <a:fillRect/>
          </a:stretch>
        </p:blipFill>
        <p:spPr bwMode="auto">
          <a:xfrm>
            <a:off x="198120" y="1158241"/>
            <a:ext cx="8869680" cy="54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11963</TotalTime>
  <Words>546</Words>
  <Application>Microsoft Office PowerPoint</Application>
  <PresentationFormat>Personalizar</PresentationFormat>
  <Paragraphs>55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DIRECIONAMENTOS PPA 2016-2019</dc:title>
  <dc:creator>Fernanda Zambon de Carvalho</dc:creator>
  <cp:lastModifiedBy>Arthur Coelho</cp:lastModifiedBy>
  <cp:revision>494</cp:revision>
  <cp:lastPrinted>2015-07-10T12:53:23Z</cp:lastPrinted>
  <dcterms:created xsi:type="dcterms:W3CDTF">2015-07-07T18:14:17Z</dcterms:created>
  <dcterms:modified xsi:type="dcterms:W3CDTF">2016-03-18T15:23:49Z</dcterms:modified>
</cp:coreProperties>
</file>